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e2103111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e210311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e210311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e210311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e2103111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e2103111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e2103111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e2103111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e2103111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e210311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e2103111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e2103111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50" y="91501"/>
            <a:ext cx="8674099" cy="49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335200" y="190525"/>
            <a:ext cx="7542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chemeClr val="dk1"/>
                </a:solidFill>
              </a:rPr>
              <a:t>Explorez 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75" y="152400"/>
            <a:ext cx="83246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543275" y="437450"/>
            <a:ext cx="37254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Un monde fabuleux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3"/>
            <a:ext cx="9144001" cy="510229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345725" y="310425"/>
            <a:ext cx="4191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ou le rêve et le mystère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75" y="152400"/>
            <a:ext cx="861723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/>
        </p:nvSpPr>
        <p:spPr>
          <a:xfrm>
            <a:off x="4875400" y="437450"/>
            <a:ext cx="3429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vous surprendront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38" y="152400"/>
            <a:ext cx="84151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634975" y="4092225"/>
            <a:ext cx="52845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Contemplez, rêvez et</a:t>
            </a:r>
            <a:r>
              <a:rPr lang="fr" sz="3000">
                <a:solidFill>
                  <a:schemeClr val="dk1"/>
                </a:solidFill>
              </a:rPr>
              <a:t>...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38" y="152400"/>
            <a:ext cx="8596122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275675" y="324550"/>
            <a:ext cx="44169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</a:rPr>
              <a:t>découvrez le secret que cache cet univers.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